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638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4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565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6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22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24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390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31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3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3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430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EB354-60F2-4466-8716-600465182970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62819-E839-4B17-A0C9-E02DB036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7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89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29848"/>
            <a:ext cx="9144000" cy="31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2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8"/>
            <a:ext cx="9144000" cy="23320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9" y="2322852"/>
            <a:ext cx="9146379" cy="45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4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" y="6362"/>
            <a:ext cx="9130404" cy="32786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" y="3284984"/>
            <a:ext cx="9130404" cy="35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3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08" y="8303"/>
            <a:ext cx="9160508" cy="3348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2" y="3356992"/>
            <a:ext cx="4450075" cy="3528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3" y="3356992"/>
            <a:ext cx="4716017" cy="35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5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4984"/>
            <a:ext cx="9108504" cy="3573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8504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8"/>
            <a:ext cx="9144000" cy="2187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864"/>
            <a:ext cx="9144000" cy="462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0"/>
            <a:ext cx="9144000" cy="29824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6952"/>
            <a:ext cx="9144000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kodi prakash senapati</dc:creator>
  <cp:lastModifiedBy>kodi prakash senapati</cp:lastModifiedBy>
  <cp:revision>3</cp:revision>
  <dcterms:created xsi:type="dcterms:W3CDTF">2020-08-08T16:19:22Z</dcterms:created>
  <dcterms:modified xsi:type="dcterms:W3CDTF">2021-08-02T01:01:58Z</dcterms:modified>
</cp:coreProperties>
</file>